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65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16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4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40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84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39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60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50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3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18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F221-5BA0-482A-A4DE-08E5ADD13203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DA95-9E6F-4C63-99AF-98E9EBDEF2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20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jh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82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jh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24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jh_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46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jh_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87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jh_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49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jh_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03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jh_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4022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Diavoorstelling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Hessel</dc:creator>
  <cp:lastModifiedBy>Hessel</cp:lastModifiedBy>
  <cp:revision>1</cp:revision>
  <dcterms:created xsi:type="dcterms:W3CDTF">2011-09-16T10:44:22Z</dcterms:created>
  <dcterms:modified xsi:type="dcterms:W3CDTF">2011-09-16T10:46:52Z</dcterms:modified>
</cp:coreProperties>
</file>